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4" r:id="rId4"/>
    <p:sldId id="265" r:id="rId5"/>
    <p:sldId id="260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163C800-65DC-4F10-B881-A07EB834955B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B869AA7-8077-4581-9B5C-3DE9AB592A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3C800-65DC-4F10-B881-A07EB834955B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69AA7-8077-4581-9B5C-3DE9AB592A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3C800-65DC-4F10-B881-A07EB834955B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69AA7-8077-4581-9B5C-3DE9AB592A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163C800-65DC-4F10-B881-A07EB834955B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69AA7-8077-4581-9B5C-3DE9AB592A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163C800-65DC-4F10-B881-A07EB834955B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B869AA7-8077-4581-9B5C-3DE9AB592A3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163C800-65DC-4F10-B881-A07EB834955B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B869AA7-8077-4581-9B5C-3DE9AB592A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163C800-65DC-4F10-B881-A07EB834955B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B869AA7-8077-4581-9B5C-3DE9AB592A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3C800-65DC-4F10-B881-A07EB834955B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69AA7-8077-4581-9B5C-3DE9AB592A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163C800-65DC-4F10-B881-A07EB834955B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B869AA7-8077-4581-9B5C-3DE9AB592A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163C800-65DC-4F10-B881-A07EB834955B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B869AA7-8077-4581-9B5C-3DE9AB592A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163C800-65DC-4F10-B881-A07EB834955B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B869AA7-8077-4581-9B5C-3DE9AB592A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163C800-65DC-4F10-B881-A07EB834955B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B869AA7-8077-4581-9B5C-3DE9AB592A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ernetsafety101.org/predators101.ht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us.mcafee.com/en-us/landingpages/quiz_teen.asp?cid=40968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ston.com/business/personalfinance/consumeralert/2012/02/these_fake_sites_are_for_real.html" TargetMode="External"/><Relationship Id="rId2" Type="http://schemas.openxmlformats.org/officeDocument/2006/relationships/hyperlink" Target="http://www.topmassachusettsdeals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google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tsmartz.org/RealLifeStories" TargetMode="External"/><Relationship Id="rId2" Type="http://schemas.openxmlformats.org/officeDocument/2006/relationships/hyperlink" Target="http://www.netsmartz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netsmartzkids.org/" TargetMode="External"/><Relationship Id="rId4" Type="http://schemas.openxmlformats.org/officeDocument/2006/relationships/hyperlink" Target="http://www.staysafeonline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Digital Citizenship and Safety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Mary Melaugh</a:t>
            </a:r>
          </a:p>
          <a:p>
            <a:r>
              <a:rPr lang="en-US" dirty="0" smtClean="0"/>
              <a:t>Week 6</a:t>
            </a:r>
            <a:endParaRPr lang="en-US" dirty="0"/>
          </a:p>
        </p:txBody>
      </p:sp>
      <p:pic>
        <p:nvPicPr>
          <p:cNvPr id="4" name="Picture 3" descr="girlonphoneandcom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3352800"/>
            <a:ext cx="7086600" cy="28180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6248400"/>
            <a:ext cx="7151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Photo</a:t>
            </a:r>
            <a:r>
              <a:rPr lang="en-US" dirty="0" smtClean="0"/>
              <a:t>: </a:t>
            </a: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www.internetsafety101.org/predators101.htm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30808"/>
          </a:xfrm>
        </p:spPr>
        <p:txBody>
          <a:bodyPr/>
          <a:lstStyle/>
          <a:p>
            <a:r>
              <a:rPr lang="en-US" u="sng" dirty="0" smtClean="0">
                <a:hlinkClick r:id="rId2"/>
              </a:rPr>
              <a:t>http://us.mcafee.com/en-us/landingpages/quiz_teen.asp?cid=40968</a:t>
            </a:r>
            <a:r>
              <a:rPr lang="en-US" dirty="0" smtClean="0"/>
              <a:t>  </a:t>
            </a:r>
          </a:p>
          <a:p>
            <a:pPr>
              <a:buNone/>
            </a:pPr>
            <a:r>
              <a:rPr lang="en-US" dirty="0" smtClean="0"/>
              <a:t>		-McAfee</a:t>
            </a:r>
          </a:p>
          <a:p>
            <a:endParaRPr lang="en-US" dirty="0"/>
          </a:p>
        </p:txBody>
      </p:sp>
      <p:pic>
        <p:nvPicPr>
          <p:cNvPr id="5" name="Picture 4" descr="McAfe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3064184"/>
            <a:ext cx="7391400" cy="37938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Pretest – McAfee Quiz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Massachusetts involvement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4608"/>
          </a:xfrm>
        </p:spPr>
        <p:txBody>
          <a:bodyPr>
            <a:normAutofit fontScale="77500" lnSpcReduction="20000"/>
          </a:bodyPr>
          <a:lstStyle/>
          <a:p>
            <a:r>
              <a:rPr lang="en-US" sz="4400" u="sng" dirty="0" smtClean="0">
                <a:hlinkClick r:id="rId2"/>
              </a:rPr>
              <a:t>http://www.topmassachusettsdeals.com</a:t>
            </a:r>
            <a:endParaRPr lang="en-US" sz="4400" u="sng" dirty="0" smtClean="0"/>
          </a:p>
          <a:p>
            <a:r>
              <a:rPr lang="en-US" sz="4400" dirty="0" smtClean="0"/>
              <a:t>Created by Massachusetts Office of Consumer Affairs to warn how to recognize fraud sites</a:t>
            </a:r>
          </a:p>
          <a:p>
            <a:r>
              <a:rPr lang="en-US" sz="4400" i="1" dirty="0" smtClean="0"/>
              <a:t>Globe</a:t>
            </a:r>
            <a:r>
              <a:rPr lang="en-US" sz="4400" dirty="0" smtClean="0"/>
              <a:t> article about this - </a:t>
            </a:r>
            <a:r>
              <a:rPr lang="en-US" sz="4400" dirty="0" smtClean="0">
                <a:hlinkClick r:id="rId3"/>
              </a:rPr>
              <a:t>http://www.boston.com/business/personalfinance/consumeralert/2012/02/these_fake_sites_are_for_real.html</a:t>
            </a:r>
            <a:r>
              <a:rPr lang="en-US" sz="4400" dirty="0" smtClean="0"/>
              <a:t> </a:t>
            </a:r>
            <a:endParaRPr lang="en-US" sz="4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Teachers – Social 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Billerica’s Social Networking policy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667000"/>
            <a:ext cx="6776641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footprint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</a:t>
            </a:r>
            <a:r>
              <a:rPr lang="en-US" u="sng" dirty="0" smtClean="0">
                <a:hlinkClick r:id="rId2"/>
              </a:rPr>
              <a:t>Google</a:t>
            </a:r>
            <a:r>
              <a:rPr lang="en-US" dirty="0" smtClean="0"/>
              <a:t> and/or Bing - search for your name</a:t>
            </a:r>
          </a:p>
          <a:p>
            <a:r>
              <a:rPr lang="en-US" dirty="0" smtClean="0"/>
              <a:t>Did anything turn up that you didn’t expect?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</a:t>
            </a:r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82808"/>
            <a:ext cx="8229600" cy="4572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National Center for Missing and Exploited Children</a:t>
            </a:r>
            <a:endParaRPr lang="en-US" dirty="0" smtClean="0"/>
          </a:p>
          <a:p>
            <a:r>
              <a:rPr lang="en-US" u="sng" dirty="0" smtClean="0">
                <a:hlinkClick r:id="rId2"/>
              </a:rPr>
              <a:t>www.netsmartz.org</a:t>
            </a:r>
            <a:r>
              <a:rPr lang="en-US" u="sng" dirty="0" smtClean="0"/>
              <a:t> </a:t>
            </a:r>
          </a:p>
          <a:p>
            <a:pPr>
              <a:buNone/>
            </a:pPr>
            <a:endParaRPr lang="en-US" u="sng" dirty="0" smtClean="0"/>
          </a:p>
          <a:p>
            <a:r>
              <a:rPr lang="en-US" dirty="0" smtClean="0"/>
              <a:t>Vignettes – </a:t>
            </a:r>
            <a:r>
              <a:rPr lang="en-US" dirty="0" smtClean="0"/>
              <a:t>Real life stories </a:t>
            </a:r>
            <a:r>
              <a:rPr lang="en-US" u="sng" dirty="0" smtClean="0">
                <a:hlinkClick r:id="rId3"/>
              </a:rPr>
              <a:t>http</a:t>
            </a:r>
            <a:r>
              <a:rPr lang="en-US" u="sng" dirty="0" smtClean="0">
                <a:hlinkClick r:id="rId3"/>
              </a:rPr>
              <a:t>://</a:t>
            </a:r>
            <a:r>
              <a:rPr lang="en-US" u="sng" dirty="0" smtClean="0">
                <a:hlinkClick r:id="rId3"/>
              </a:rPr>
              <a:t>www.netsmartz.org/RealLifeStories</a:t>
            </a:r>
            <a:endParaRPr lang="en-US" u="sng" dirty="0" smtClean="0"/>
          </a:p>
          <a:p>
            <a:pPr>
              <a:buNone/>
            </a:pPr>
            <a:endParaRPr lang="en-US" u="sng" dirty="0" smtClean="0"/>
          </a:p>
          <a:p>
            <a:r>
              <a:rPr lang="en-US" dirty="0" smtClean="0"/>
              <a:t>National </a:t>
            </a:r>
            <a:r>
              <a:rPr lang="en-US" dirty="0" smtClean="0"/>
              <a:t>Cyber Security Alliance</a:t>
            </a:r>
          </a:p>
          <a:p>
            <a:pPr lvl="1"/>
            <a:r>
              <a:rPr lang="en-US" dirty="0" smtClean="0">
                <a:hlinkClick r:id="rId4"/>
              </a:rPr>
              <a:t>http://www.staysafeonline.org</a:t>
            </a:r>
            <a:r>
              <a:rPr lang="en-US" dirty="0" smtClean="0">
                <a:hlinkClick r:id="rId4"/>
              </a:rPr>
              <a:t>/</a:t>
            </a:r>
            <a:r>
              <a:rPr lang="en-US" u="sng" dirty="0" smtClean="0">
                <a:hlinkClick r:id="rId5"/>
              </a:rPr>
              <a:t> </a:t>
            </a:r>
            <a:endParaRPr lang="en-US" u="sng" dirty="0" smtClean="0">
              <a:hlinkClick r:id="rId5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282</TotalTime>
  <Words>102</Words>
  <Application>Microsoft Office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Verve</vt:lpstr>
      <vt:lpstr>Digital Citizenship and Safety</vt:lpstr>
      <vt:lpstr>Pretest – McAfee Quiz</vt:lpstr>
      <vt:lpstr>Massachusetts involvement</vt:lpstr>
      <vt:lpstr>Teachers – Social Media</vt:lpstr>
      <vt:lpstr>Digital footprint</vt:lpstr>
      <vt:lpstr>Good 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Media Literacy</dc:title>
  <dc:creator>mmelaugh</dc:creator>
  <cp:lastModifiedBy>mmelaugh</cp:lastModifiedBy>
  <cp:revision>36</cp:revision>
  <dcterms:created xsi:type="dcterms:W3CDTF">2012-02-23T02:19:23Z</dcterms:created>
  <dcterms:modified xsi:type="dcterms:W3CDTF">2012-03-15T18:35:45Z</dcterms:modified>
</cp:coreProperties>
</file>